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64" r:id="rId11"/>
    <p:sldId id="265" r:id="rId12"/>
    <p:sldId id="266" r:id="rId13"/>
    <p:sldId id="267" r:id="rId14"/>
    <p:sldId id="268" r:id="rId15"/>
    <p:sldId id="273" r:id="rId16"/>
    <p:sldId id="270" r:id="rId17"/>
    <p:sldId id="271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71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1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44.png"/><Relationship Id="rId5" Type="http://schemas.openxmlformats.org/officeDocument/2006/relationships/image" Target="../media/image3.png"/><Relationship Id="rId10" Type="http://schemas.openxmlformats.org/officeDocument/2006/relationships/image" Target="../media/image43.png"/><Relationship Id="rId4" Type="http://schemas.openxmlformats.org/officeDocument/2006/relationships/image" Target="../media/image12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5.png"/><Relationship Id="rId3" Type="http://schemas.openxmlformats.org/officeDocument/2006/relationships/image" Target="../media/image17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43.png"/><Relationship Id="rId5" Type="http://schemas.openxmlformats.org/officeDocument/2006/relationships/image" Target="../media/image3.png"/><Relationship Id="rId10" Type="http://schemas.openxmlformats.org/officeDocument/2006/relationships/image" Target="../media/image49.png"/><Relationship Id="rId4" Type="http://schemas.openxmlformats.org/officeDocument/2006/relationships/image" Target="../media/image12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7.png"/><Relationship Id="rId7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7.png"/><Relationship Id="rId7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11" Type="http://schemas.openxmlformats.org/officeDocument/2006/relationships/image" Target="../media/image55.png"/><Relationship Id="rId5" Type="http://schemas.openxmlformats.org/officeDocument/2006/relationships/image" Target="../media/image17.png"/><Relationship Id="rId10" Type="http://schemas.openxmlformats.org/officeDocument/2006/relationships/image" Target="../media/image54.png"/><Relationship Id="rId4" Type="http://schemas.openxmlformats.org/officeDocument/2006/relationships/image" Target="../media/image16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17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61.png"/><Relationship Id="rId5" Type="http://schemas.openxmlformats.org/officeDocument/2006/relationships/image" Target="../media/image3.png"/><Relationship Id="rId10" Type="http://schemas.openxmlformats.org/officeDocument/2006/relationships/image" Target="../media/image60.png"/><Relationship Id="rId4" Type="http://schemas.openxmlformats.org/officeDocument/2006/relationships/image" Target="../media/image12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3.png"/><Relationship Id="rId5" Type="http://schemas.openxmlformats.org/officeDocument/2006/relationships/image" Target="../media/image67.png"/><Relationship Id="rId10" Type="http://schemas.openxmlformats.org/officeDocument/2006/relationships/image" Target="../media/image12.png"/><Relationship Id="rId4" Type="http://schemas.openxmlformats.org/officeDocument/2006/relationships/image" Target="../media/image66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3.pn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9.png"/><Relationship Id="rId5" Type="http://schemas.openxmlformats.org/officeDocument/2006/relationships/image" Target="../media/image3.png"/><Relationship Id="rId10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8758" y="884472"/>
            <a:ext cx="16448199" cy="8516770"/>
            <a:chOff x="918758" y="884472"/>
            <a:chExt cx="16448199" cy="85167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758" y="884472"/>
              <a:ext cx="16448199" cy="85167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7007" y="884472"/>
            <a:ext cx="16631700" cy="8516770"/>
            <a:chOff x="827007" y="884472"/>
            <a:chExt cx="16631700" cy="85167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007" y="884472"/>
              <a:ext cx="16631700" cy="85167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1496" y="1282182"/>
            <a:ext cx="2673091" cy="7529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3243" y="2380547"/>
            <a:ext cx="9874036" cy="50711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3243" y="7096281"/>
            <a:ext cx="8045511" cy="24380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675651" y="2918239"/>
            <a:ext cx="323038" cy="1433962"/>
            <a:chOff x="16675651" y="2918239"/>
            <a:chExt cx="323038" cy="14339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75651" y="2918239"/>
              <a:ext cx="323038" cy="14339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829398"/>
            <a:ext cx="18476190" cy="9561905"/>
            <a:chOff x="-95238" y="829398"/>
            <a:chExt cx="18476190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829398"/>
              <a:ext cx="18476190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2673091" cy="752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811345" y="5768733"/>
            <a:ext cx="416867" cy="1433962"/>
            <a:chOff x="17811345" y="5768733"/>
            <a:chExt cx="416867" cy="14339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11345" y="5768733"/>
              <a:ext cx="416867" cy="14339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8576" y="876232"/>
            <a:ext cx="4114183" cy="35199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88866" y="3892911"/>
            <a:ext cx="6779628" cy="5667319"/>
            <a:chOff x="9888866" y="3892911"/>
            <a:chExt cx="6779628" cy="56673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8866" y="3892911"/>
              <a:ext cx="6779628" cy="56673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69934" y="3892911"/>
            <a:ext cx="4241215" cy="5748125"/>
            <a:chOff x="2169934" y="3892911"/>
            <a:chExt cx="4241215" cy="57481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69934" y="3892911"/>
              <a:ext cx="4241215" cy="57481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01338" y="6224763"/>
            <a:ext cx="2012666" cy="674284"/>
            <a:chOff x="7201338" y="6224763"/>
            <a:chExt cx="2012666" cy="67428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201338" y="6462802"/>
              <a:ext cx="2012666" cy="198206"/>
              <a:chOff x="7201338" y="6462802"/>
              <a:chExt cx="2012666" cy="19820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201338" y="6462802"/>
                <a:ext cx="2012666" cy="19820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843107" y="6343987"/>
              <a:ext cx="205998" cy="435835"/>
              <a:chOff x="8843107" y="6343987"/>
              <a:chExt cx="205998" cy="43583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843107" y="6343987"/>
                <a:ext cx="205998" cy="4358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645258" y="6224763"/>
              <a:ext cx="205998" cy="674284"/>
              <a:chOff x="8645258" y="6224763"/>
              <a:chExt cx="205998" cy="67428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645258" y="6224763"/>
                <a:ext cx="205998" cy="674284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15888" y="1641498"/>
            <a:ext cx="6893513" cy="15237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829398"/>
            <a:ext cx="18476190" cy="9561905"/>
            <a:chOff x="-95238" y="829398"/>
            <a:chExt cx="18476190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829398"/>
              <a:ext cx="18476190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2673091" cy="752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811345" y="5768733"/>
            <a:ext cx="416867" cy="1433962"/>
            <a:chOff x="17811345" y="5768733"/>
            <a:chExt cx="416867" cy="14339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11345" y="5768733"/>
              <a:ext cx="416867" cy="14339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8576" y="876232"/>
            <a:ext cx="4114183" cy="351991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15889" y="1641495"/>
            <a:ext cx="7274456" cy="15237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46849" y="3928838"/>
            <a:ext cx="5233088" cy="5475081"/>
            <a:chOff x="11146849" y="3928838"/>
            <a:chExt cx="5233088" cy="54750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46849" y="3928838"/>
              <a:ext cx="5233088" cy="54750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04682" y="3881871"/>
            <a:ext cx="5241883" cy="5475081"/>
            <a:chOff x="2404682" y="3881871"/>
            <a:chExt cx="5241883" cy="54750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4682" y="3881871"/>
              <a:ext cx="5241883" cy="54750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39761" y="6282270"/>
            <a:ext cx="2012666" cy="674284"/>
            <a:chOff x="8439761" y="6282270"/>
            <a:chExt cx="2012666" cy="67428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439761" y="6520309"/>
              <a:ext cx="2012666" cy="198206"/>
              <a:chOff x="8439761" y="6520309"/>
              <a:chExt cx="2012666" cy="19820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439761" y="6520309"/>
                <a:ext cx="2012666" cy="19820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081530" y="6401494"/>
              <a:ext cx="205998" cy="435835"/>
              <a:chOff x="10081530" y="6401494"/>
              <a:chExt cx="205998" cy="43583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081530" y="6401494"/>
                <a:ext cx="205998" cy="4358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883680" y="6282270"/>
              <a:ext cx="205998" cy="674284"/>
              <a:chOff x="9883680" y="6282270"/>
              <a:chExt cx="205998" cy="67428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83680" y="6282270"/>
                <a:ext cx="205998" cy="67428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829398"/>
            <a:ext cx="18476190" cy="9561905"/>
            <a:chOff x="-95238" y="829398"/>
            <a:chExt cx="18476190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829398"/>
              <a:ext cx="18476190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2673091" cy="752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811345" y="5768733"/>
            <a:ext cx="416867" cy="1433962"/>
            <a:chOff x="17811345" y="5768733"/>
            <a:chExt cx="416867" cy="14339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11345" y="5768733"/>
              <a:ext cx="416867" cy="14339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8576" y="876232"/>
            <a:ext cx="4114183" cy="351991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15888" y="1641498"/>
            <a:ext cx="7083985" cy="15237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85686" y="3310207"/>
            <a:ext cx="7914342" cy="6351015"/>
            <a:chOff x="5185686" y="3310207"/>
            <a:chExt cx="7914342" cy="63510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85686" y="3310207"/>
              <a:ext cx="7914342" cy="6351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829398"/>
            <a:ext cx="18476190" cy="9561905"/>
            <a:chOff x="-95238" y="829398"/>
            <a:chExt cx="18476190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829398"/>
              <a:ext cx="18476190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2673091" cy="752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811345" y="5768733"/>
            <a:ext cx="416867" cy="1433962"/>
            <a:chOff x="17811345" y="5768733"/>
            <a:chExt cx="416867" cy="14339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11345" y="5768733"/>
              <a:ext cx="416867" cy="14339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8576" y="876232"/>
            <a:ext cx="4114183" cy="351991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15888" y="1641498"/>
            <a:ext cx="7464928" cy="15237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91165" y="3513964"/>
            <a:ext cx="11313275" cy="5818256"/>
            <a:chOff x="4191165" y="3513964"/>
            <a:chExt cx="11313275" cy="58182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91165" y="3513964"/>
              <a:ext cx="11313275" cy="58182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829398"/>
            <a:ext cx="18476190" cy="9561905"/>
            <a:chOff x="-95238" y="829398"/>
            <a:chExt cx="18476190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38" y="829398"/>
              <a:ext cx="18476190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3526" y="89141"/>
            <a:ext cx="2673091" cy="752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811345" y="5768733"/>
            <a:ext cx="416867" cy="1433962"/>
            <a:chOff x="17811345" y="5768733"/>
            <a:chExt cx="416867" cy="14339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11345" y="5768733"/>
              <a:ext cx="416867" cy="14339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8576" y="876232"/>
            <a:ext cx="4114183" cy="351991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15888" y="1641498"/>
            <a:ext cx="6893513" cy="1523773"/>
          </a:xfrm>
          <a:prstGeom prst="rect">
            <a:avLst/>
          </a:prstGeom>
        </p:spPr>
      </p:pic>
      <p:pic>
        <p:nvPicPr>
          <p:cNvPr id="4" name="b 웹 프로젝트">
            <a:hlinkClick r:id="" action="ppaction://media"/>
            <a:extLst>
              <a:ext uri="{FF2B5EF4-FFF2-40B4-BE49-F238E27FC236}">
                <a16:creationId xmlns:a16="http://schemas.microsoft.com/office/drawing/2014/main" id="{40023047-E88C-429C-AD58-C40ED82C1E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08103" y="3213717"/>
            <a:ext cx="10668000" cy="577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C41A6C18-F1AF-4BF3-9E53-6E54AA9053A8}"/>
              </a:ext>
            </a:extLst>
          </p:cNvPr>
          <p:cNvGrpSpPr/>
          <p:nvPr/>
        </p:nvGrpSpPr>
        <p:grpSpPr>
          <a:xfrm>
            <a:off x="-95238" y="829398"/>
            <a:ext cx="18476190" cy="9561905"/>
            <a:chOff x="-95238" y="829398"/>
            <a:chExt cx="18476190" cy="9561905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369C298A-5170-48F5-B5BE-F28D0156C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829398"/>
              <a:ext cx="18476190" cy="9561905"/>
            </a:xfrm>
            <a:prstGeom prst="rect">
              <a:avLst/>
            </a:prstGeom>
          </p:spPr>
        </p:pic>
      </p:grp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624F8395-D04A-4118-871D-2408468D8D08}"/>
              </a:ext>
            </a:extLst>
          </p:cNvPr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A9C4443A-768F-4CFD-B02B-BA3027403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8" name="그룹 1003">
            <a:extLst>
              <a:ext uri="{FF2B5EF4-FFF2-40B4-BE49-F238E27FC236}">
                <a16:creationId xmlns:a16="http://schemas.microsoft.com/office/drawing/2014/main" id="{C9B5DECC-1583-4D81-AA59-A6C2058B2DC5}"/>
              </a:ext>
            </a:extLst>
          </p:cNvPr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46A0C271-404F-4D26-8145-98BD02501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10" name="Object 10">
            <a:extLst>
              <a:ext uri="{FF2B5EF4-FFF2-40B4-BE49-F238E27FC236}">
                <a16:creationId xmlns:a16="http://schemas.microsoft.com/office/drawing/2014/main" id="{CAC76647-AF90-4EBD-8AC6-C16DE1C0965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2673091" cy="752983"/>
          </a:xfrm>
          <a:prstGeom prst="rect">
            <a:avLst/>
          </a:prstGeom>
        </p:spPr>
      </p:pic>
      <p:grpSp>
        <p:nvGrpSpPr>
          <p:cNvPr id="11" name="그룹 1004">
            <a:extLst>
              <a:ext uri="{FF2B5EF4-FFF2-40B4-BE49-F238E27FC236}">
                <a16:creationId xmlns:a16="http://schemas.microsoft.com/office/drawing/2014/main" id="{511F7740-2EF8-4306-BEC7-E3A5445F1D8B}"/>
              </a:ext>
            </a:extLst>
          </p:cNvPr>
          <p:cNvGrpSpPr/>
          <p:nvPr/>
        </p:nvGrpSpPr>
        <p:grpSpPr>
          <a:xfrm>
            <a:off x="17811345" y="6244924"/>
            <a:ext cx="416867" cy="1433962"/>
            <a:chOff x="17811345" y="6244924"/>
            <a:chExt cx="416867" cy="1433962"/>
          </a:xfrm>
        </p:grpSpPr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B16FE4AE-E499-453F-BBB1-64337F126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11345" y="6244924"/>
              <a:ext cx="416867" cy="1433962"/>
            </a:xfrm>
            <a:prstGeom prst="rect">
              <a:avLst/>
            </a:prstGeom>
          </p:spPr>
        </p:pic>
      </p:grpSp>
      <p:grpSp>
        <p:nvGrpSpPr>
          <p:cNvPr id="13" name="그룹 1005">
            <a:extLst>
              <a:ext uri="{FF2B5EF4-FFF2-40B4-BE49-F238E27FC236}">
                <a16:creationId xmlns:a16="http://schemas.microsoft.com/office/drawing/2014/main" id="{B56695C5-2F3E-4658-94FB-227E0906706E}"/>
              </a:ext>
            </a:extLst>
          </p:cNvPr>
          <p:cNvGrpSpPr/>
          <p:nvPr/>
        </p:nvGrpSpPr>
        <p:grpSpPr>
          <a:xfrm>
            <a:off x="2567242" y="3208649"/>
            <a:ext cx="2392536" cy="1829548"/>
            <a:chOff x="2567242" y="3208649"/>
            <a:chExt cx="2392536" cy="1829548"/>
          </a:xfrm>
        </p:grpSpPr>
        <p:pic>
          <p:nvPicPr>
            <p:cNvPr id="14" name="Object 15">
              <a:extLst>
                <a:ext uri="{FF2B5EF4-FFF2-40B4-BE49-F238E27FC236}">
                  <a16:creationId xmlns:a16="http://schemas.microsoft.com/office/drawing/2014/main" id="{ACC6C44B-ECEF-4650-B5D6-F3DB38FF7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67242" y="3208649"/>
              <a:ext cx="2392536" cy="1829548"/>
            </a:xfrm>
            <a:prstGeom prst="rect">
              <a:avLst/>
            </a:prstGeom>
          </p:spPr>
        </p:pic>
      </p:grpSp>
      <p:pic>
        <p:nvPicPr>
          <p:cNvPr id="15" name="Object 17">
            <a:extLst>
              <a:ext uri="{FF2B5EF4-FFF2-40B4-BE49-F238E27FC236}">
                <a16:creationId xmlns:a16="http://schemas.microsoft.com/office/drawing/2014/main" id="{BE24AFDA-BF1C-4C60-B1B6-61705780479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8576" y="1156011"/>
            <a:ext cx="4114182" cy="2285657"/>
          </a:xfrm>
          <a:prstGeom prst="rect">
            <a:avLst/>
          </a:prstGeom>
        </p:spPr>
      </p:pic>
      <p:pic>
        <p:nvPicPr>
          <p:cNvPr id="16" name="Object 18">
            <a:extLst>
              <a:ext uri="{FF2B5EF4-FFF2-40B4-BE49-F238E27FC236}">
                <a16:creationId xmlns:a16="http://schemas.microsoft.com/office/drawing/2014/main" id="{0B616AFC-DFC2-4FF1-8F25-B99992B9506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62224" y="3644684"/>
            <a:ext cx="2350355" cy="1337888"/>
          </a:xfrm>
          <a:prstGeom prst="rect">
            <a:avLst/>
          </a:prstGeom>
        </p:spPr>
      </p:pic>
      <p:grpSp>
        <p:nvGrpSpPr>
          <p:cNvPr id="17" name="그룹 1006">
            <a:extLst>
              <a:ext uri="{FF2B5EF4-FFF2-40B4-BE49-F238E27FC236}">
                <a16:creationId xmlns:a16="http://schemas.microsoft.com/office/drawing/2014/main" id="{15652D83-B999-414F-82B5-FC69FFF67D25}"/>
              </a:ext>
            </a:extLst>
          </p:cNvPr>
          <p:cNvGrpSpPr/>
          <p:nvPr/>
        </p:nvGrpSpPr>
        <p:grpSpPr>
          <a:xfrm>
            <a:off x="2567242" y="5334591"/>
            <a:ext cx="2392536" cy="1829548"/>
            <a:chOff x="2567242" y="5334591"/>
            <a:chExt cx="2392536" cy="1829548"/>
          </a:xfrm>
        </p:grpSpPr>
        <p:pic>
          <p:nvPicPr>
            <p:cNvPr id="18" name="Object 20">
              <a:extLst>
                <a:ext uri="{FF2B5EF4-FFF2-40B4-BE49-F238E27FC236}">
                  <a16:creationId xmlns:a16="http://schemas.microsoft.com/office/drawing/2014/main" id="{41C7BAE4-E461-4C67-8848-0592D1D98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67242" y="5334591"/>
              <a:ext cx="2392536" cy="1829548"/>
            </a:xfrm>
            <a:prstGeom prst="rect">
              <a:avLst/>
            </a:prstGeom>
          </p:spPr>
        </p:pic>
      </p:grpSp>
      <p:pic>
        <p:nvPicPr>
          <p:cNvPr id="19" name="Object 22">
            <a:extLst>
              <a:ext uri="{FF2B5EF4-FFF2-40B4-BE49-F238E27FC236}">
                <a16:creationId xmlns:a16="http://schemas.microsoft.com/office/drawing/2014/main" id="{98F48046-8645-4EC6-867E-4ECF73F88B86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62224" y="5770622"/>
            <a:ext cx="2350355" cy="1337887"/>
          </a:xfrm>
          <a:prstGeom prst="rect">
            <a:avLst/>
          </a:prstGeom>
        </p:spPr>
      </p:pic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ED951F87-888C-4DE2-BB4C-7C448C4D3165}"/>
              </a:ext>
            </a:extLst>
          </p:cNvPr>
          <p:cNvGrpSpPr/>
          <p:nvPr/>
        </p:nvGrpSpPr>
        <p:grpSpPr>
          <a:xfrm>
            <a:off x="2581617" y="7451650"/>
            <a:ext cx="2392536" cy="1829548"/>
            <a:chOff x="2581617" y="7451650"/>
            <a:chExt cx="2392536" cy="1829548"/>
          </a:xfrm>
        </p:grpSpPr>
        <p:pic>
          <p:nvPicPr>
            <p:cNvPr id="21" name="Object 24">
              <a:extLst>
                <a:ext uri="{FF2B5EF4-FFF2-40B4-BE49-F238E27FC236}">
                  <a16:creationId xmlns:a16="http://schemas.microsoft.com/office/drawing/2014/main" id="{4009D5B2-8741-4F39-8A0B-EBDFA368F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81617" y="7451650"/>
              <a:ext cx="2392536" cy="1829548"/>
            </a:xfrm>
            <a:prstGeom prst="rect">
              <a:avLst/>
            </a:prstGeom>
          </p:spPr>
        </p:pic>
      </p:grpSp>
      <p:pic>
        <p:nvPicPr>
          <p:cNvPr id="22" name="Object 26">
            <a:extLst>
              <a:ext uri="{FF2B5EF4-FFF2-40B4-BE49-F238E27FC236}">
                <a16:creationId xmlns:a16="http://schemas.microsoft.com/office/drawing/2014/main" id="{0CC491CA-51A2-4EA2-824B-A32AFA67D3C1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6599" y="7887684"/>
            <a:ext cx="2350355" cy="1337888"/>
          </a:xfrm>
          <a:prstGeom prst="rect">
            <a:avLst/>
          </a:prstGeom>
        </p:spPr>
      </p:pic>
      <p:pic>
        <p:nvPicPr>
          <p:cNvPr id="23" name="Object 27">
            <a:extLst>
              <a:ext uri="{FF2B5EF4-FFF2-40B4-BE49-F238E27FC236}">
                <a16:creationId xmlns:a16="http://schemas.microsoft.com/office/drawing/2014/main" id="{8BFF62DE-D725-4B1F-941B-66A820510636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32325" y="3659058"/>
            <a:ext cx="9432107" cy="1337888"/>
          </a:xfrm>
          <a:prstGeom prst="rect">
            <a:avLst/>
          </a:prstGeom>
        </p:spPr>
      </p:pic>
      <p:pic>
        <p:nvPicPr>
          <p:cNvPr id="24" name="Object 28">
            <a:extLst>
              <a:ext uri="{FF2B5EF4-FFF2-40B4-BE49-F238E27FC236}">
                <a16:creationId xmlns:a16="http://schemas.microsoft.com/office/drawing/2014/main" id="{05F1BC2D-2AE3-486A-A9D6-67BEBEF53DEB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32325" y="5770620"/>
            <a:ext cx="3077141" cy="1337888"/>
          </a:xfrm>
          <a:prstGeom prst="rect">
            <a:avLst/>
          </a:prstGeom>
        </p:spPr>
      </p:pic>
      <p:pic>
        <p:nvPicPr>
          <p:cNvPr id="25" name="Object 29">
            <a:extLst>
              <a:ext uri="{FF2B5EF4-FFF2-40B4-BE49-F238E27FC236}">
                <a16:creationId xmlns:a16="http://schemas.microsoft.com/office/drawing/2014/main" id="{325C2EDB-1F0F-494E-911C-66E64CE71156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32325" y="7887687"/>
            <a:ext cx="2408198" cy="133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77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829398"/>
            <a:ext cx="18476190" cy="9561905"/>
            <a:chOff x="-95238" y="829398"/>
            <a:chExt cx="18476190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829398"/>
              <a:ext cx="18476190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71428" y="716190"/>
            <a:ext cx="11541875" cy="9723185"/>
            <a:chOff x="6171428" y="716190"/>
            <a:chExt cx="11541875" cy="97231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1428" y="716190"/>
              <a:ext cx="11541875" cy="97231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614" y="4555547"/>
            <a:ext cx="3919833" cy="21559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58668" y="2998917"/>
            <a:ext cx="5848241" cy="53880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9055" y="5749119"/>
            <a:ext cx="10704762" cy="387554"/>
            <a:chOff x="849055" y="5749119"/>
            <a:chExt cx="10704762" cy="3875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49055" y="5749119"/>
              <a:ext cx="10704762" cy="3875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98426" y="5130454"/>
            <a:ext cx="1195528" cy="903293"/>
            <a:chOff x="5598426" y="5130454"/>
            <a:chExt cx="1195528" cy="9032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98426" y="5130454"/>
              <a:ext cx="1195528" cy="9032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526" y="89141"/>
            <a:ext cx="5120289" cy="7529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3526" y="89141"/>
            <a:ext cx="2673091" cy="75298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811345" y="7292543"/>
            <a:ext cx="416867" cy="1433962"/>
            <a:chOff x="17811345" y="7292543"/>
            <a:chExt cx="416867" cy="14339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811345" y="7292543"/>
              <a:ext cx="416867" cy="14339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8758" y="884472"/>
            <a:ext cx="16448199" cy="8516770"/>
            <a:chOff x="918758" y="884472"/>
            <a:chExt cx="16448199" cy="85167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758" y="884472"/>
              <a:ext cx="16448199" cy="85167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7007" y="884472"/>
            <a:ext cx="16631700" cy="8516770"/>
            <a:chOff x="827007" y="884472"/>
            <a:chExt cx="16631700" cy="85167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007" y="884472"/>
              <a:ext cx="16631700" cy="85167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1496" y="1282182"/>
            <a:ext cx="2673091" cy="7529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3243" y="3943696"/>
            <a:ext cx="13683464" cy="24380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3243" y="7096281"/>
            <a:ext cx="9874036" cy="24380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675651" y="6918239"/>
            <a:ext cx="323038" cy="1433962"/>
            <a:chOff x="16675651" y="6918239"/>
            <a:chExt cx="323038" cy="14339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75651" y="6918239"/>
              <a:ext cx="323038" cy="143396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35934" y="7096281"/>
            <a:ext cx="1417107" cy="24380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8558095" cy="9561905"/>
            <a:chOff x="-190476" y="780952"/>
            <a:chExt cx="85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8558095" cy="9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7888" y="2829180"/>
            <a:ext cx="7050122" cy="30652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32339" y="2994558"/>
            <a:ext cx="3277335" cy="47528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65191" y="8680399"/>
            <a:ext cx="719664" cy="1055241"/>
            <a:chOff x="16165191" y="8680399"/>
            <a:chExt cx="719664" cy="10552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65191" y="8680399"/>
              <a:ext cx="719664" cy="10552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526" y="89141"/>
            <a:ext cx="2673091" cy="75298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4307" y="2803508"/>
            <a:ext cx="3299386" cy="9998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53991" y="2995044"/>
            <a:ext cx="1233737" cy="47528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811165" y="2158777"/>
            <a:ext cx="416867" cy="1433962"/>
            <a:chOff x="17811165" y="2158777"/>
            <a:chExt cx="416867" cy="14339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811165" y="2158777"/>
              <a:ext cx="416867" cy="14339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18476190" cy="9561905"/>
            <a:chOff x="-190476" y="780952"/>
            <a:chExt cx="18476190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18476190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2673091" cy="752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816017" y="2690673"/>
            <a:ext cx="416867" cy="1433962"/>
            <a:chOff x="17816017" y="2690673"/>
            <a:chExt cx="416867" cy="14339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16017" y="2690673"/>
              <a:ext cx="416867" cy="14339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8865" y="873937"/>
            <a:ext cx="3984854" cy="30652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29418" y="4195113"/>
            <a:ext cx="15085202" cy="121901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69670" y="5470479"/>
            <a:ext cx="15085202" cy="12190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3235" y="6823540"/>
            <a:ext cx="15784516" cy="152698"/>
            <a:chOff x="1403235" y="6823540"/>
            <a:chExt cx="15784516" cy="1526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3235" y="6823540"/>
              <a:ext cx="15784516" cy="1526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0000" y="5188320"/>
            <a:ext cx="1635220" cy="1635220"/>
            <a:chOff x="600000" y="5188320"/>
            <a:chExt cx="1635220" cy="16352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0000" y="5188320"/>
              <a:ext cx="1635220" cy="163522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66310" y="7781991"/>
            <a:ext cx="7314106" cy="1523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18476190" cy="9561905"/>
            <a:chOff x="-190476" y="780952"/>
            <a:chExt cx="18476190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18476190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2673091" cy="752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816017" y="3328768"/>
            <a:ext cx="416867" cy="1433962"/>
            <a:chOff x="17816017" y="3328768"/>
            <a:chExt cx="416867" cy="14339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16017" y="3328768"/>
              <a:ext cx="416867" cy="14339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8865" y="873933"/>
            <a:ext cx="3984854" cy="30652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1988" y="5763884"/>
            <a:ext cx="4647503" cy="234660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71517" y="5763884"/>
            <a:ext cx="4647503" cy="234660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8760" y="5142857"/>
            <a:ext cx="6171429" cy="4115571"/>
            <a:chOff x="858760" y="5142857"/>
            <a:chExt cx="6171429" cy="4115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8760" y="5142857"/>
              <a:ext cx="6171429" cy="4115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45227" y="2779827"/>
            <a:ext cx="4794214" cy="6478601"/>
            <a:chOff x="7945227" y="2779827"/>
            <a:chExt cx="4794214" cy="64786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45227" y="2779827"/>
              <a:ext cx="4794214" cy="64786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20654" y="2779827"/>
            <a:ext cx="3316105" cy="6478601"/>
            <a:chOff x="13220654" y="2779827"/>
            <a:chExt cx="3316105" cy="647860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20654" y="2779827"/>
              <a:ext cx="3316105" cy="64786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18476190" cy="9561905"/>
            <a:chOff x="-190476" y="780952"/>
            <a:chExt cx="18476190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18476190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2673091" cy="752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816017" y="3328768"/>
            <a:ext cx="416867" cy="1433962"/>
            <a:chOff x="17816017" y="3328768"/>
            <a:chExt cx="416867" cy="14339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16017" y="3328768"/>
              <a:ext cx="416867" cy="14339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9485" y="1722881"/>
            <a:ext cx="5517490" cy="47205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36631" y="1995904"/>
            <a:ext cx="11243962" cy="7419873"/>
            <a:chOff x="5536631" y="1995904"/>
            <a:chExt cx="11243962" cy="74198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36631" y="1995904"/>
              <a:ext cx="11243962" cy="74198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829398"/>
            <a:ext cx="18476190" cy="9561905"/>
            <a:chOff x="-95238" y="829398"/>
            <a:chExt cx="18476190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829398"/>
              <a:ext cx="18476190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2673091" cy="752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811345" y="4816352"/>
            <a:ext cx="416867" cy="1433962"/>
            <a:chOff x="17811345" y="4816352"/>
            <a:chExt cx="416867" cy="14339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11345" y="4816352"/>
              <a:ext cx="416867" cy="14339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9485" y="1664963"/>
            <a:ext cx="5517488" cy="47205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01527" y="2932006"/>
            <a:ext cx="10269459" cy="5763734"/>
            <a:chOff x="6301527" y="2932006"/>
            <a:chExt cx="10269459" cy="57637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1527" y="2932006"/>
              <a:ext cx="10269459" cy="57637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829398"/>
            <a:ext cx="18476190" cy="9561905"/>
            <a:chOff x="-95238" y="829398"/>
            <a:chExt cx="18476190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829398"/>
              <a:ext cx="18476190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2673091" cy="752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811345" y="4816352"/>
            <a:ext cx="416867" cy="1433962"/>
            <a:chOff x="17811345" y="4816352"/>
            <a:chExt cx="416867" cy="14339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11345" y="4816352"/>
              <a:ext cx="416867" cy="14339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9485" y="1664963"/>
            <a:ext cx="5517488" cy="47205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71253" y="1262014"/>
            <a:ext cx="5576741" cy="8696673"/>
            <a:chOff x="8871253" y="1262014"/>
            <a:chExt cx="5576741" cy="86966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1253" y="1262014"/>
              <a:ext cx="5576741" cy="8696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829398"/>
            <a:ext cx="18476190" cy="9561905"/>
            <a:chOff x="-95238" y="829398"/>
            <a:chExt cx="18476190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829398"/>
              <a:ext cx="18476190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2673091" cy="752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811345" y="4816352"/>
            <a:ext cx="416867" cy="1433962"/>
            <a:chOff x="17811345" y="4816352"/>
            <a:chExt cx="416867" cy="14339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11345" y="4816352"/>
              <a:ext cx="416867" cy="14339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4860" y="1133934"/>
            <a:ext cx="5517488" cy="472051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21527" y="4475231"/>
            <a:ext cx="4647508" cy="23466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 웹 과제">
            <a:hlinkClick r:id="" action="ppaction://media"/>
            <a:extLst>
              <a:ext uri="{FF2B5EF4-FFF2-40B4-BE49-F238E27FC236}">
                <a16:creationId xmlns:a16="http://schemas.microsoft.com/office/drawing/2014/main" id="{00222A1E-E02D-4E19-AEF7-E2CD489BBA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0500"/>
            <a:ext cx="1828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5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사용자 지정</PresentationFormat>
  <Paragraphs>0</Paragraphs>
  <Slides>17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우 상원</cp:lastModifiedBy>
  <cp:revision>4</cp:revision>
  <dcterms:created xsi:type="dcterms:W3CDTF">2021-12-08T22:34:30Z</dcterms:created>
  <dcterms:modified xsi:type="dcterms:W3CDTF">2021-12-08T14:04:20Z</dcterms:modified>
</cp:coreProperties>
</file>